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3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786"/>
          <a:stretch/>
        </p:blipFill>
        <p:spPr>
          <a:xfrm>
            <a:off x="-8815" y="64916"/>
            <a:ext cx="686148" cy="76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77600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C921F70-F852-4F61-85AC-DAA66C662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4900" y="949646"/>
            <a:ext cx="4608322" cy="531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D168421-7750-4847-B369-71F11EFCD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9142" y="557823"/>
            <a:ext cx="3621787" cy="1325563"/>
          </a:xfrm>
        </p:spPr>
        <p:txBody>
          <a:bodyPr/>
          <a:lstStyle/>
          <a:p>
            <a:r>
              <a:rPr lang="fr-FR" b="1" dirty="0">
                <a:solidFill>
                  <a:srgbClr val="9EC979"/>
                </a:solidFill>
              </a:rPr>
              <a:t>Autour du mot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A7DDAB9-90C3-425F-A354-A16FC53028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8" t="20601" r="53150" b="30400"/>
          <a:stretch/>
        </p:blipFill>
        <p:spPr>
          <a:xfrm>
            <a:off x="1852926" y="1622798"/>
            <a:ext cx="7485038" cy="513679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64C639D-2B69-76CE-31B5-ECD0D0ADBF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760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4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C78CD1C7-E939-446B-81FA-78DB7B33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191" y="229382"/>
            <a:ext cx="5111750" cy="1162050"/>
          </a:xfrm>
        </p:spPr>
        <p:txBody>
          <a:bodyPr>
            <a:normAutofit/>
          </a:bodyPr>
          <a:lstStyle/>
          <a:p>
            <a:r>
              <a:rPr lang="fr-FR" sz="3600" b="1" dirty="0"/>
              <a:t>Je récite un poème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268A5B7-C923-43CE-8449-16FB94ED32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67941" y="1970063"/>
            <a:ext cx="4376811" cy="291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D202261F-7250-4A88-AFBD-53A4BC49ED73}"/>
              </a:ext>
            </a:extLst>
          </p:cNvPr>
          <p:cNvSpPr txBox="1">
            <a:spLocks/>
          </p:cNvSpPr>
          <p:nvPr/>
        </p:nvSpPr>
        <p:spPr>
          <a:xfrm>
            <a:off x="1253845" y="2778578"/>
            <a:ext cx="3770916" cy="22994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300" dirty="0"/>
              <a:t>Seul ou à plusieurs, récitation du poème.</a:t>
            </a:r>
          </a:p>
          <a:p>
            <a:endParaRPr lang="fr-FR" sz="3300" dirty="0"/>
          </a:p>
          <a:p>
            <a:endParaRPr lang="fr-FR" sz="33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B2001F8-5661-4819-9505-35B786FB24CC}"/>
              </a:ext>
            </a:extLst>
          </p:cNvPr>
          <p:cNvSpPr txBox="1"/>
          <p:nvPr/>
        </p:nvSpPr>
        <p:spPr>
          <a:xfrm>
            <a:off x="1115025" y="6045200"/>
            <a:ext cx="60989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i="1" dirty="0">
                <a:solidFill>
                  <a:srgbClr val="00B050"/>
                </a:solidFill>
              </a:rPr>
              <a:t>Oral 2 Je mets en voix un poème</a:t>
            </a:r>
            <a:endParaRPr lang="fr-FR" sz="18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AC78D0F-8FC0-8482-E26A-A8BD6EC621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760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89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0CA2D03-493E-4957-8E2E-4B93E4D95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3EFB2750-9FB6-49F8-A7A2-0F9992FD9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566" y="20250"/>
            <a:ext cx="9423400" cy="1325563"/>
          </a:xfrm>
        </p:spPr>
        <p:txBody>
          <a:bodyPr/>
          <a:lstStyle/>
          <a:p>
            <a:r>
              <a:rPr lang="fr-FR" sz="4400" b="1" dirty="0">
                <a:solidFill>
                  <a:srgbClr val="9EC979"/>
                </a:solidFill>
              </a:rPr>
              <a:t>Le verbe et l’infinitif</a:t>
            </a:r>
            <a:endParaRPr lang="fr-FR" b="1" dirty="0">
              <a:solidFill>
                <a:srgbClr val="9EC979"/>
              </a:solidFill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BF58C2F0-7D2F-45C6-8D51-8F32CE0B4887}"/>
              </a:ext>
            </a:extLst>
          </p:cNvPr>
          <p:cNvSpPr txBox="1">
            <a:spLocks/>
          </p:cNvSpPr>
          <p:nvPr/>
        </p:nvSpPr>
        <p:spPr>
          <a:xfrm>
            <a:off x="1183738" y="1143983"/>
            <a:ext cx="4330824" cy="5604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Lis la leçon 8 : le verbe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Jeu </a:t>
            </a:r>
            <a:r>
              <a:rPr lang="fr-FR" sz="2000" dirty="0" err="1"/>
              <a:t>Infinitix</a:t>
            </a:r>
            <a:endParaRPr lang="fr-FR" sz="2000" dirty="0"/>
          </a:p>
          <a:p>
            <a:endParaRPr lang="fr-FR" sz="2000" dirty="0"/>
          </a:p>
          <a:p>
            <a:r>
              <a:rPr lang="fr-FR" sz="2000" i="1" dirty="0">
                <a:solidFill>
                  <a:srgbClr val="00B050"/>
                </a:solidFill>
              </a:rPr>
              <a:t>C1 Je reconnais le verbe</a:t>
            </a:r>
          </a:p>
          <a:p>
            <a:r>
              <a:rPr lang="fr-FR" sz="2000" i="1" dirty="0">
                <a:solidFill>
                  <a:srgbClr val="00B050"/>
                </a:solidFill>
              </a:rPr>
              <a:t>C2 Je trouve l’infinitif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03B7375B-6B1D-4DB2-9FC7-825697D736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7" t="16159" r="36613" b="9400"/>
          <a:stretch/>
        </p:blipFill>
        <p:spPr>
          <a:xfrm>
            <a:off x="1466581" y="1645594"/>
            <a:ext cx="2088407" cy="2776132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B146953-5767-FE39-6C73-B0DE541E7F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760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5421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63</Words>
  <Application>Microsoft Office PowerPoint</Application>
  <PresentationFormat>Grand écran</PresentationFormat>
  <Paragraphs>34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Autour du mot</vt:lpstr>
      <vt:lpstr>Je récite un poème</vt:lpstr>
      <vt:lpstr>Le verbe et l’infinitif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2022-08-25T11:57:32Z</dcterms:modified>
</cp:coreProperties>
</file>